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9.jpeg" ContentType="image/jpeg"/>
  <Override PartName="/ppt/media/image13.png" ContentType="image/png"/>
  <Override PartName="/ppt/media/image10.jpeg" ContentType="image/jpeg"/>
  <Override PartName="/ppt/media/image16.png" ContentType="image/png"/>
  <Override PartName="/ppt/media/image14.jpeg" ContentType="image/jpeg"/>
  <Override PartName="/ppt/media/image1.png" ContentType="image/png"/>
  <Override PartName="/ppt/media/image3.png" ContentType="image/png"/>
  <Override PartName="/ppt/media/image5.jpeg" ContentType="image/jpeg"/>
  <Override PartName="/ppt/media/image4.jpeg" ContentType="image/jpeg"/>
  <Override PartName="/ppt/media/image2.png" ContentType="image/png"/>
  <Override PartName="/ppt/media/image6.jpeg" ContentType="image/jpeg"/>
  <Override PartName="/ppt/media/image15.png" ContentType="image/png"/>
  <Override PartName="/ppt/media/image11.jpeg" ContentType="image/jpeg"/>
  <Override PartName="/ppt/media/image7.jpeg" ContentType="image/jpeg"/>
  <Override PartName="/ppt/media/image12.jpeg" ContentType="image/jpeg"/>
  <Override PartName="/ppt/media/image8.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4.xml.rels" ContentType="application/vnd.openxmlformats-package.relationships+xml"/>
  <Override PartName="/ppt/slides/_rels/slide24.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38.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33.xml.rels" ContentType="application/vnd.openxmlformats-package.relationships+xml"/>
  <Override PartName="/ppt/slides/_rels/slide27.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slide25.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16E2E89-6F6D-4D7D-A6C4-588C9720D0B6}"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5240" cy="555120"/>
          </a:xfrm>
          <a:prstGeom prst="rect">
            <a:avLst/>
          </a:prstGeom>
          <a:ln w="0">
            <a:noFill/>
          </a:ln>
        </p:spPr>
      </p:pic>
      <p:pic>
        <p:nvPicPr>
          <p:cNvPr id="4" name="Grafik 2" descr=""/>
          <p:cNvPicPr/>
          <p:nvPr/>
        </p:nvPicPr>
        <p:blipFill>
          <a:blip r:embed="rId3"/>
          <a:stretch/>
        </p:blipFill>
        <p:spPr>
          <a:xfrm>
            <a:off x="7430400" y="134640"/>
            <a:ext cx="3691080" cy="507240"/>
          </a:xfrm>
          <a:prstGeom prst="rect">
            <a:avLst/>
          </a:prstGeom>
          <a:ln w="0">
            <a:noFill/>
          </a:ln>
        </p:spPr>
      </p:pic>
      <p:sp>
        <p:nvSpPr>
          <p:cNvPr id="5" name="CustomShape 4"/>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4915947-FE0B-4CE6-9F74-2BE0E28EDF2E}"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5240" cy="555120"/>
          </a:xfrm>
          <a:prstGeom prst="rect">
            <a:avLst/>
          </a:prstGeom>
          <a:ln w="0">
            <a:noFill/>
          </a:ln>
        </p:spPr>
      </p:pic>
      <p:pic>
        <p:nvPicPr>
          <p:cNvPr id="50" name="Grafik 2" descr=""/>
          <p:cNvPicPr/>
          <p:nvPr/>
        </p:nvPicPr>
        <p:blipFill>
          <a:blip r:embed="rId3"/>
          <a:stretch/>
        </p:blipFill>
        <p:spPr>
          <a:xfrm>
            <a:off x="7430400" y="134640"/>
            <a:ext cx="3691080" cy="507240"/>
          </a:xfrm>
          <a:prstGeom prst="rect">
            <a:avLst/>
          </a:prstGeom>
          <a:ln w="0">
            <a:noFill/>
          </a:ln>
        </p:spPr>
      </p:pic>
      <p:sp>
        <p:nvSpPr>
          <p:cNvPr id="51" name="CustomShape 4"/>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EAD8F3-9BF3-4204-945E-1BA037BED405}"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7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a:t>
            </a:r>
            <a:r>
              <a:rPr b="0" lang="de-DE" sz="4400" spc="-1" strike="noStrike">
                <a:solidFill>
                  <a:srgbClr val="000000"/>
                </a:solidFill>
                <a:latin typeface="Arial"/>
              </a:rPr>
              <a:t>edit the </a:t>
            </a:r>
            <a:r>
              <a:rPr b="0" lang="de-DE" sz="4400" spc="-1" strike="noStrike">
                <a:solidFill>
                  <a:srgbClr val="000000"/>
                </a:solidFill>
                <a:latin typeface="Arial"/>
              </a:rPr>
              <a:t>title text </a:t>
            </a:r>
            <a:r>
              <a:rPr b="0" lang="de-DE" sz="4400" spc="-1" strike="noStrike">
                <a:solidFill>
                  <a:srgbClr val="000000"/>
                </a:solidFill>
                <a:latin typeface="Arial"/>
              </a:rPr>
              <a:t>format</a:t>
            </a:r>
            <a:endParaRPr b="0" lang="de-DE"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github.com/ETCE-LAB/teaching-material/tree/master/The-Limits-to-Growth#exercises"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4320" cy="1140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3" name="CustomShape 2"/>
          <p:cNvSpPr/>
          <p:nvPr/>
        </p:nvSpPr>
        <p:spPr>
          <a:xfrm>
            <a:off x="527400" y="2852640"/>
            <a:ext cx="10354320" cy="236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Challenges I: Natural Resources and Environmental Pollution</a:t>
            </a:r>
            <a:endParaRPr b="0" lang="de-DE" sz="2400" spc="-1" strike="noStrike">
              <a:solidFill>
                <a:srgbClr val="000000"/>
              </a:solidFill>
              <a:latin typeface="Arial"/>
            </a:endParaRPr>
          </a:p>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4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Ecological Footprint</a:t>
            </a:r>
            <a:endParaRPr b="0" lang="de-DE" sz="2400" spc="-1" strike="noStrike">
              <a:solidFill>
                <a:srgbClr val="000000"/>
              </a:solidFill>
              <a:latin typeface="Arial"/>
            </a:endParaRPr>
          </a:p>
        </p:txBody>
      </p:sp>
      <p:sp>
        <p:nvSpPr>
          <p:cNvPr id="129" name="CustomShape 38"/>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de-DE" sz="1800" spc="-1" strike="noStrike">
              <a:solidFill>
                <a:srgbClr val="000000"/>
              </a:solidFill>
              <a:latin typeface="Arial"/>
            </a:endParaRPr>
          </a:p>
        </p:txBody>
      </p:sp>
      <p:sp>
        <p:nvSpPr>
          <p:cNvPr id="130" name="CustomShape 39"/>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de-DE" sz="2200" spc="-1" strike="noStrike">
              <a:solidFill>
                <a:srgbClr val="000000"/>
              </a:solidFill>
              <a:latin typeface="Arial"/>
            </a:endParaRPr>
          </a:p>
        </p:txBody>
      </p:sp>
      <p:sp>
        <p:nvSpPr>
          <p:cNvPr id="131" name="CustomShape 40"/>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32" name="CustomShape 42"/>
          <p:cNvSpPr/>
          <p:nvPr/>
        </p:nvSpPr>
        <p:spPr>
          <a:xfrm>
            <a:off x="268920" y="6173280"/>
            <a:ext cx="1079316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46"/>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de-DE" sz="2400" spc="-1" strike="noStrike">
              <a:solidFill>
                <a:srgbClr val="000000"/>
              </a:solidFill>
              <a:latin typeface="Arial"/>
            </a:endParaRPr>
          </a:p>
        </p:txBody>
      </p:sp>
      <p:sp>
        <p:nvSpPr>
          <p:cNvPr id="134" name="CustomShape 43"/>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de-DE" sz="1800" spc="-1" strike="noStrike">
              <a:solidFill>
                <a:srgbClr val="000000"/>
              </a:solidFill>
              <a:latin typeface="Arial"/>
            </a:endParaRPr>
          </a:p>
        </p:txBody>
      </p:sp>
      <p:sp>
        <p:nvSpPr>
          <p:cNvPr id="135" name="CustomShape 4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de-DE" sz="2200" spc="-1" strike="noStrike">
              <a:solidFill>
                <a:srgbClr val="000000"/>
              </a:solidFill>
              <a:latin typeface="Arial"/>
            </a:endParaRPr>
          </a:p>
        </p:txBody>
      </p:sp>
      <p:sp>
        <p:nvSpPr>
          <p:cNvPr id="136" name="CustomShape 45"/>
          <p:cNvSpPr/>
          <p:nvPr/>
        </p:nvSpPr>
        <p:spPr>
          <a:xfrm>
            <a:off x="335520" y="310896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 Lack of Resources </a:t>
            </a:r>
            <a:endParaRPr b="0" lang="de-DE" sz="3000" spc="-1" strike="noStrike">
              <a:solidFill>
                <a:srgbClr val="000000"/>
              </a:solidFill>
              <a:latin typeface="Arial"/>
            </a:endParaRPr>
          </a:p>
        </p:txBody>
      </p:sp>
      <p:sp>
        <p:nvSpPr>
          <p:cNvPr id="138"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0" name="Grafik 218" descr=""/>
          <p:cNvPicPr/>
          <p:nvPr/>
        </p:nvPicPr>
        <p:blipFill>
          <a:blip r:embed="rId1"/>
          <a:stretch/>
        </p:blipFill>
        <p:spPr>
          <a:xfrm>
            <a:off x="2194920" y="1371600"/>
            <a:ext cx="4561920" cy="4953600"/>
          </a:xfrm>
          <a:prstGeom prst="rect">
            <a:avLst/>
          </a:prstGeom>
          <a:ln w="0">
            <a:noFill/>
          </a:ln>
        </p:spPr>
      </p:pic>
      <p:sp>
        <p:nvSpPr>
          <p:cNvPr id="141" name="CustomShape 2"/>
          <p:cNvSpPr/>
          <p:nvPr/>
        </p:nvSpPr>
        <p:spPr>
          <a:xfrm>
            <a:off x="263520" y="6411600"/>
            <a:ext cx="7773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de-DE" sz="900" spc="-1" strike="noStrike">
              <a:solidFill>
                <a:srgbClr val="000000"/>
              </a:solidFill>
              <a:latin typeface="Arial"/>
            </a:endParaRPr>
          </a:p>
        </p:txBody>
      </p:sp>
      <p:sp>
        <p:nvSpPr>
          <p:cNvPr id="142" name="CustomShape 3"/>
          <p:cNvSpPr/>
          <p:nvPr/>
        </p:nvSpPr>
        <p:spPr>
          <a:xfrm>
            <a:off x="6858000" y="1554480"/>
            <a:ext cx="3739320" cy="2916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de-DE" sz="1800" spc="-1" strike="noStrike">
              <a:solidFill>
                <a:srgbClr val="000000"/>
              </a:solidFill>
              <a:latin typeface="Arial"/>
            </a:endParaRPr>
          </a:p>
        </p:txBody>
      </p:sp>
      <p:sp>
        <p:nvSpPr>
          <p:cNvPr id="143" name="CustomShape 4"/>
          <p:cNvSpPr/>
          <p:nvPr/>
        </p:nvSpPr>
        <p:spPr>
          <a:xfrm>
            <a:off x="7498080" y="4023360"/>
            <a:ext cx="3739320" cy="2916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de-DE" sz="1800" spc="-1" strike="noStrike">
              <a:solidFill>
                <a:srgbClr val="000000"/>
              </a:solidFill>
              <a:latin typeface="Arial"/>
            </a:endParaRPr>
          </a:p>
        </p:txBody>
      </p:sp>
      <p:sp>
        <p:nvSpPr>
          <p:cNvPr id="144" name="CustomShape 5"/>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de-DE" sz="2400" spc="-1" strike="noStrike">
              <a:solidFill>
                <a:srgbClr val="000000"/>
              </a:solidFill>
              <a:latin typeface="Arial"/>
            </a:endParaRPr>
          </a:p>
        </p:txBody>
      </p:sp>
      <p:sp>
        <p:nvSpPr>
          <p:cNvPr id="145" name="CustomShape 6"/>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47"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de-DE" sz="1800" spc="-1" strike="noStrike">
              <a:solidFill>
                <a:srgbClr val="000000"/>
              </a:solidFill>
              <a:latin typeface="Arial"/>
            </a:endParaRPr>
          </a:p>
        </p:txBody>
      </p:sp>
      <p:sp>
        <p:nvSpPr>
          <p:cNvPr id="148" name="CustomShape 3"/>
          <p:cNvSpPr/>
          <p:nvPr/>
        </p:nvSpPr>
        <p:spPr>
          <a:xfrm>
            <a:off x="335520" y="285948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9" name="CustomShape 4"/>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50" name="CustomShape 5"/>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de-DE" sz="2400" spc="-1" strike="noStrike">
              <a:solidFill>
                <a:srgbClr val="000000"/>
              </a:solidFill>
              <a:latin typeface="Arial"/>
            </a:endParaRPr>
          </a:p>
        </p:txBody>
      </p:sp>
      <p:sp>
        <p:nvSpPr>
          <p:cNvPr id="152" name="CustomShape 2"/>
          <p:cNvSpPr/>
          <p:nvPr/>
        </p:nvSpPr>
        <p:spPr>
          <a:xfrm>
            <a:off x="263520" y="6492240"/>
            <a:ext cx="777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53" name="Grafik 231" descr=""/>
          <p:cNvPicPr/>
          <p:nvPr/>
        </p:nvPicPr>
        <p:blipFill>
          <a:blip r:embed="rId2"/>
          <a:stretch/>
        </p:blipFill>
        <p:spPr>
          <a:xfrm>
            <a:off x="2286000" y="1681200"/>
            <a:ext cx="7031160" cy="4709880"/>
          </a:xfrm>
          <a:prstGeom prst="rect">
            <a:avLst/>
          </a:prstGeom>
          <a:ln w="0">
            <a:noFill/>
          </a:ln>
        </p:spPr>
      </p:pic>
      <p:sp>
        <p:nvSpPr>
          <p:cNvPr id="15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Oil, etc.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de-DE" sz="2400" spc="-1" strike="noStrike">
              <a:solidFill>
                <a:srgbClr val="000000"/>
              </a:solidFill>
              <a:latin typeface="Arial"/>
            </a:endParaRPr>
          </a:p>
        </p:txBody>
      </p:sp>
      <p:sp>
        <p:nvSpPr>
          <p:cNvPr id="156" name="CustomShape 2"/>
          <p:cNvSpPr/>
          <p:nvPr/>
        </p:nvSpPr>
        <p:spPr>
          <a:xfrm>
            <a:off x="274320" y="6173280"/>
            <a:ext cx="77731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57" name="Grafik 235" descr=""/>
          <p:cNvPicPr/>
          <p:nvPr/>
        </p:nvPicPr>
        <p:blipFill>
          <a:blip r:embed="rId4"/>
          <a:stretch/>
        </p:blipFill>
        <p:spPr>
          <a:xfrm>
            <a:off x="457200" y="1645920"/>
            <a:ext cx="6467040" cy="4467600"/>
          </a:xfrm>
          <a:prstGeom prst="rect">
            <a:avLst/>
          </a:prstGeom>
          <a:ln w="0">
            <a:noFill/>
          </a:ln>
        </p:spPr>
      </p:pic>
      <p:sp>
        <p:nvSpPr>
          <p:cNvPr id="15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de-DE" sz="2400" spc="-1" strike="noStrike">
              <a:solidFill>
                <a:srgbClr val="000000"/>
              </a:solidFill>
              <a:latin typeface="Arial"/>
            </a:endParaRPr>
          </a:p>
        </p:txBody>
      </p:sp>
      <p:sp>
        <p:nvSpPr>
          <p:cNvPr id="160" name="CustomShape 2"/>
          <p:cNvSpPr/>
          <p:nvPr/>
        </p:nvSpPr>
        <p:spPr>
          <a:xfrm>
            <a:off x="274320" y="6173280"/>
            <a:ext cx="77731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61" name="Grafik 239" descr=""/>
          <p:cNvPicPr/>
          <p:nvPr/>
        </p:nvPicPr>
        <p:blipFill>
          <a:blip r:embed="rId4"/>
          <a:stretch/>
        </p:blipFill>
        <p:spPr>
          <a:xfrm>
            <a:off x="457200" y="1645920"/>
            <a:ext cx="6467040" cy="4467600"/>
          </a:xfrm>
          <a:prstGeom prst="rect">
            <a:avLst/>
          </a:prstGeom>
          <a:ln w="0">
            <a:noFill/>
          </a:ln>
        </p:spPr>
      </p:pic>
      <p:pic>
        <p:nvPicPr>
          <p:cNvPr id="162" name="Grafik 240" descr=""/>
          <p:cNvPicPr/>
          <p:nvPr/>
        </p:nvPicPr>
        <p:blipFill>
          <a:blip r:embed="rId5"/>
          <a:stretch/>
        </p:blipFill>
        <p:spPr>
          <a:xfrm>
            <a:off x="7075440" y="1236960"/>
            <a:ext cx="4070520" cy="3051000"/>
          </a:xfrm>
          <a:prstGeom prst="rect">
            <a:avLst/>
          </a:prstGeom>
          <a:ln w="0">
            <a:noFill/>
          </a:ln>
        </p:spPr>
      </p:pic>
      <p:sp>
        <p:nvSpPr>
          <p:cNvPr id="16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de-DE" sz="2400" spc="-1" strike="noStrike">
              <a:solidFill>
                <a:srgbClr val="000000"/>
              </a:solidFill>
              <a:latin typeface="Arial"/>
            </a:endParaRPr>
          </a:p>
        </p:txBody>
      </p:sp>
      <p:pic>
        <p:nvPicPr>
          <p:cNvPr id="165" name="Grafik 243" descr=""/>
          <p:cNvPicPr/>
          <p:nvPr/>
        </p:nvPicPr>
        <p:blipFill>
          <a:blip r:embed="rId1"/>
          <a:srcRect l="0" t="9274" r="0" b="10773"/>
          <a:stretch/>
        </p:blipFill>
        <p:spPr>
          <a:xfrm>
            <a:off x="7299360" y="4572000"/>
            <a:ext cx="3755160" cy="1818720"/>
          </a:xfrm>
          <a:prstGeom prst="rect">
            <a:avLst/>
          </a:prstGeom>
          <a:ln w="0">
            <a:noFill/>
          </a:ln>
        </p:spPr>
      </p:pic>
      <p:sp>
        <p:nvSpPr>
          <p:cNvPr id="166" name="CustomShape 2"/>
          <p:cNvSpPr/>
          <p:nvPr/>
        </p:nvSpPr>
        <p:spPr>
          <a:xfrm>
            <a:off x="274320" y="6173280"/>
            <a:ext cx="77731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67" name="Grafik 245" descr=""/>
          <p:cNvPicPr/>
          <p:nvPr/>
        </p:nvPicPr>
        <p:blipFill>
          <a:blip r:embed="rId5"/>
          <a:stretch/>
        </p:blipFill>
        <p:spPr>
          <a:xfrm>
            <a:off x="457200" y="1645920"/>
            <a:ext cx="6467040" cy="4467600"/>
          </a:xfrm>
          <a:prstGeom prst="rect">
            <a:avLst/>
          </a:prstGeom>
          <a:ln w="0">
            <a:noFill/>
          </a:ln>
        </p:spPr>
      </p:pic>
      <p:pic>
        <p:nvPicPr>
          <p:cNvPr id="168" name="Grafik 246" descr=""/>
          <p:cNvPicPr/>
          <p:nvPr/>
        </p:nvPicPr>
        <p:blipFill>
          <a:blip r:embed="rId6"/>
          <a:stretch/>
        </p:blipFill>
        <p:spPr>
          <a:xfrm>
            <a:off x="7075440" y="1236960"/>
            <a:ext cx="4070520" cy="3051000"/>
          </a:xfrm>
          <a:prstGeom prst="rect">
            <a:avLst/>
          </a:prstGeom>
          <a:ln w="0">
            <a:noFill/>
          </a:ln>
        </p:spPr>
      </p:pic>
      <p:sp>
        <p:nvSpPr>
          <p:cNvPr id="169"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Environmental Pollution</a:t>
            </a:r>
            <a:endParaRPr b="0" lang="de-DE" sz="3000" spc="-1" strike="noStrike">
              <a:solidFill>
                <a:srgbClr val="000000"/>
              </a:solidFill>
              <a:latin typeface="Arial"/>
            </a:endParaRPr>
          </a:p>
        </p:txBody>
      </p:sp>
      <p:sp>
        <p:nvSpPr>
          <p:cNvPr id="171"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95"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173"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de-DE" sz="1800" spc="-1" strike="noStrike">
              <a:solidFill>
                <a:srgbClr val="000000"/>
              </a:solidFill>
              <a:latin typeface="Arial"/>
            </a:endParaRPr>
          </a:p>
        </p:txBody>
      </p:sp>
      <p:sp>
        <p:nvSpPr>
          <p:cNvPr id="17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de-DE" sz="2200" spc="-1" strike="noStrike">
              <a:solidFill>
                <a:srgbClr val="000000"/>
              </a:solidFill>
              <a:latin typeface="Arial"/>
            </a:endParaRPr>
          </a:p>
        </p:txBody>
      </p:sp>
      <p:sp>
        <p:nvSpPr>
          <p:cNvPr id="175" name="CustomShape 4"/>
          <p:cNvSpPr/>
          <p:nvPr/>
        </p:nvSpPr>
        <p:spPr>
          <a:xfrm>
            <a:off x="361080" y="2926080"/>
            <a:ext cx="10787400" cy="2004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6"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178" name="CustomShape 2"/>
          <p:cNvSpPr/>
          <p:nvPr/>
        </p:nvSpPr>
        <p:spPr>
          <a:xfrm>
            <a:off x="263520" y="6411600"/>
            <a:ext cx="77749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9" name="Grafik 257" descr=""/>
          <p:cNvPicPr/>
          <p:nvPr/>
        </p:nvPicPr>
        <p:blipFill>
          <a:blip r:embed="rId3"/>
          <a:stretch/>
        </p:blipFill>
        <p:spPr>
          <a:xfrm>
            <a:off x="548640" y="1645920"/>
            <a:ext cx="5112000" cy="3832200"/>
          </a:xfrm>
          <a:prstGeom prst="rect">
            <a:avLst/>
          </a:prstGeom>
          <a:ln w="0">
            <a:noFill/>
          </a:ln>
        </p:spPr>
      </p:pic>
      <p:pic>
        <p:nvPicPr>
          <p:cNvPr id="180" name="Grafik 258" descr=""/>
          <p:cNvPicPr/>
          <p:nvPr/>
        </p:nvPicPr>
        <p:blipFill>
          <a:blip r:embed="rId4"/>
          <a:stretch/>
        </p:blipFill>
        <p:spPr>
          <a:xfrm>
            <a:off x="6035040" y="2661120"/>
            <a:ext cx="4947480" cy="3274200"/>
          </a:xfrm>
          <a:prstGeom prst="rect">
            <a:avLst/>
          </a:prstGeom>
          <a:ln w="0">
            <a:noFill/>
          </a:ln>
        </p:spPr>
      </p:pic>
      <p:sp>
        <p:nvSpPr>
          <p:cNvPr id="181"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Waste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183" name="CustomShape 2"/>
          <p:cNvSpPr/>
          <p:nvPr/>
        </p:nvSpPr>
        <p:spPr>
          <a:xfrm>
            <a:off x="335520" y="1268280"/>
            <a:ext cx="5874480" cy="430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de-DE"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de-DE" sz="1800" spc="-1" strike="noStrike">
              <a:solidFill>
                <a:srgbClr val="000000"/>
              </a:solidFill>
              <a:latin typeface="Arial"/>
            </a:endParaRPr>
          </a:p>
        </p:txBody>
      </p:sp>
      <p:sp>
        <p:nvSpPr>
          <p:cNvPr id="184"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5" name="Grafik 263" descr=""/>
          <p:cNvPicPr/>
          <p:nvPr/>
        </p:nvPicPr>
        <p:blipFill>
          <a:blip r:embed="rId1"/>
          <a:stretch/>
        </p:blipFill>
        <p:spPr>
          <a:xfrm>
            <a:off x="6949440" y="914400"/>
            <a:ext cx="3942000" cy="2836800"/>
          </a:xfrm>
          <a:prstGeom prst="rect">
            <a:avLst/>
          </a:prstGeom>
          <a:ln w="0">
            <a:noFill/>
          </a:ln>
        </p:spPr>
      </p:pic>
      <p:pic>
        <p:nvPicPr>
          <p:cNvPr id="186" name="Grafik 264" descr=""/>
          <p:cNvPicPr/>
          <p:nvPr/>
        </p:nvPicPr>
        <p:blipFill>
          <a:blip r:embed="rId2"/>
          <a:stretch/>
        </p:blipFill>
        <p:spPr>
          <a:xfrm>
            <a:off x="6949440" y="3931920"/>
            <a:ext cx="3969720" cy="2643840"/>
          </a:xfrm>
          <a:prstGeom prst="rect">
            <a:avLst/>
          </a:prstGeom>
          <a:ln w="0">
            <a:noFill/>
          </a:ln>
        </p:spPr>
      </p:pic>
      <p:sp>
        <p:nvSpPr>
          <p:cNvPr id="187" name="CustomShape 4"/>
          <p:cNvSpPr/>
          <p:nvPr/>
        </p:nvSpPr>
        <p:spPr>
          <a:xfrm>
            <a:off x="263520" y="6265440"/>
            <a:ext cx="777492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88"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Fossil Fuels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pic>
        <p:nvPicPr>
          <p:cNvPr id="190" name="Grafik 3_1" descr=""/>
          <p:cNvPicPr/>
          <p:nvPr/>
        </p:nvPicPr>
        <p:blipFill>
          <a:blip r:embed="rId1"/>
          <a:stretch/>
        </p:blipFill>
        <p:spPr>
          <a:xfrm>
            <a:off x="516600" y="1917360"/>
            <a:ext cx="5841000" cy="3012480"/>
          </a:xfrm>
          <a:prstGeom prst="rect">
            <a:avLst/>
          </a:prstGeom>
          <a:ln w="0">
            <a:noFill/>
          </a:ln>
        </p:spPr>
      </p:pic>
      <p:sp>
        <p:nvSpPr>
          <p:cNvPr id="191"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193" name="CustomShape 2"/>
          <p:cNvSpPr/>
          <p:nvPr/>
        </p:nvSpPr>
        <p:spPr>
          <a:xfrm>
            <a:off x="263520" y="6411600"/>
            <a:ext cx="10873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de-DE" sz="900" spc="-1" strike="noStrike">
              <a:solidFill>
                <a:srgbClr val="000000"/>
              </a:solidFill>
              <a:latin typeface="Arial"/>
            </a:endParaRPr>
          </a:p>
        </p:txBody>
      </p:sp>
      <p:pic>
        <p:nvPicPr>
          <p:cNvPr id="194" name="Grafik 3_0" descr=""/>
          <p:cNvPicPr/>
          <p:nvPr/>
        </p:nvPicPr>
        <p:blipFill>
          <a:blip r:embed="rId2"/>
          <a:stretch/>
        </p:blipFill>
        <p:spPr>
          <a:xfrm>
            <a:off x="516600" y="1917360"/>
            <a:ext cx="5841000" cy="3012480"/>
          </a:xfrm>
          <a:prstGeom prst="rect">
            <a:avLst/>
          </a:prstGeom>
          <a:ln w="0">
            <a:noFill/>
          </a:ln>
        </p:spPr>
      </p:pic>
      <p:pic>
        <p:nvPicPr>
          <p:cNvPr id="195" name="Grafik 273" descr=""/>
          <p:cNvPicPr/>
          <p:nvPr/>
        </p:nvPicPr>
        <p:blipFill>
          <a:blip r:embed="rId3"/>
          <a:stretch/>
        </p:blipFill>
        <p:spPr>
          <a:xfrm>
            <a:off x="6701400" y="1674360"/>
            <a:ext cx="4513320" cy="3636360"/>
          </a:xfrm>
          <a:prstGeom prst="rect">
            <a:avLst/>
          </a:prstGeom>
          <a:ln w="0">
            <a:noFill/>
          </a:ln>
        </p:spPr>
      </p:pic>
      <p:sp>
        <p:nvSpPr>
          <p:cNvPr id="196"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198" name="CustomShape 2"/>
          <p:cNvSpPr/>
          <p:nvPr/>
        </p:nvSpPr>
        <p:spPr>
          <a:xfrm>
            <a:off x="263520" y="6411600"/>
            <a:ext cx="108738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de-DE" sz="900" spc="-1" strike="noStrike">
              <a:solidFill>
                <a:srgbClr val="000000"/>
              </a:solidFill>
              <a:latin typeface="Arial"/>
            </a:endParaRPr>
          </a:p>
        </p:txBody>
      </p:sp>
      <p:sp>
        <p:nvSpPr>
          <p:cNvPr id="199" name="CustomShape 3"/>
          <p:cNvSpPr/>
          <p:nvPr/>
        </p:nvSpPr>
        <p:spPr>
          <a:xfrm>
            <a:off x="335520" y="1268640"/>
            <a:ext cx="1074168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de-DE" sz="2800" spc="-1" strike="noStrike">
              <a:solidFill>
                <a:srgbClr val="000000"/>
              </a:solidFill>
              <a:latin typeface="Arial"/>
            </a:endParaRPr>
          </a:p>
        </p:txBody>
      </p:sp>
      <p:sp>
        <p:nvSpPr>
          <p:cNvPr id="200" name="CustomShape 4"/>
          <p:cNvSpPr/>
          <p:nvPr/>
        </p:nvSpPr>
        <p:spPr>
          <a:xfrm>
            <a:off x="865440" y="2859120"/>
            <a:ext cx="992052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de-DE" sz="2400" spc="-1" strike="noStrike">
              <a:solidFill>
                <a:srgbClr val="000000"/>
              </a:solidFill>
              <a:latin typeface="Arial"/>
            </a:endParaRPr>
          </a:p>
          <a:p>
            <a:pPr marL="3240" algn="ctr">
              <a:lnSpc>
                <a:spcPct val="100000"/>
              </a:lnSpc>
            </a:pPr>
            <a:endParaRPr b="0" lang="de-DE" sz="2400" spc="-1" strike="noStrike">
              <a:solidFill>
                <a:srgbClr val="000000"/>
              </a:solidFill>
              <a:latin typeface="Arial"/>
            </a:endParaRPr>
          </a:p>
        </p:txBody>
      </p:sp>
      <p:sp>
        <p:nvSpPr>
          <p:cNvPr id="201"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03" name="CustomShape 2"/>
          <p:cNvSpPr/>
          <p:nvPr/>
        </p:nvSpPr>
        <p:spPr>
          <a:xfrm>
            <a:off x="335520" y="1268640"/>
            <a:ext cx="1074168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de-DE" sz="2800" spc="-1" strike="noStrike">
              <a:solidFill>
                <a:srgbClr val="000000"/>
              </a:solidFill>
              <a:latin typeface="Arial"/>
            </a:endParaRPr>
          </a:p>
        </p:txBody>
      </p:sp>
      <p:sp>
        <p:nvSpPr>
          <p:cNvPr id="204" name="CustomShape 3"/>
          <p:cNvSpPr/>
          <p:nvPr/>
        </p:nvSpPr>
        <p:spPr>
          <a:xfrm>
            <a:off x="865440" y="2859120"/>
            <a:ext cx="992052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de-DE" sz="2400" spc="-1" strike="noStrike">
              <a:solidFill>
                <a:srgbClr val="000000"/>
              </a:solidFill>
              <a:latin typeface="Arial"/>
            </a:endParaRPr>
          </a:p>
          <a:p>
            <a:pPr marL="3240" algn="ctr">
              <a:lnSpc>
                <a:spcPct val="100000"/>
              </a:lnSpc>
            </a:pPr>
            <a:r>
              <a:rPr b="1" lang="en-US" sz="2400" spc="-1" strike="noStrike">
                <a:solidFill>
                  <a:srgbClr val="595959"/>
                </a:solidFill>
                <a:latin typeface="DejaVu Sans"/>
                <a:ea typeface="DejaVu Sans"/>
              </a:rPr>
              <a:t> → </a:t>
            </a:r>
            <a:r>
              <a:rPr b="1" lang="en-US" sz="2400" spc="-1" strike="noStrike">
                <a:solidFill>
                  <a:srgbClr val="595959"/>
                </a:solidFill>
                <a:latin typeface="DejaVu Sans"/>
                <a:ea typeface="DejaVu Sans"/>
              </a:rPr>
              <a:t>40,000 generation will have to live with the waste</a:t>
            </a:r>
            <a:endParaRPr b="0" lang="de-DE" sz="2400" spc="-1" strike="noStrike">
              <a:solidFill>
                <a:srgbClr val="000000"/>
              </a:solidFill>
              <a:latin typeface="Arial"/>
            </a:endParaRPr>
          </a:p>
        </p:txBody>
      </p:sp>
      <p:sp>
        <p:nvSpPr>
          <p:cNvPr id="205" name="CustomShape 4"/>
          <p:cNvSpPr/>
          <p:nvPr/>
        </p:nvSpPr>
        <p:spPr>
          <a:xfrm>
            <a:off x="263520" y="6411600"/>
            <a:ext cx="108738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de-DE" sz="900" spc="-1" strike="noStrike">
              <a:solidFill>
                <a:srgbClr val="000000"/>
              </a:solidFill>
              <a:latin typeface="Arial"/>
            </a:endParaRPr>
          </a:p>
        </p:txBody>
      </p:sp>
      <p:sp>
        <p:nvSpPr>
          <p:cNvPr id="206"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pic>
        <p:nvPicPr>
          <p:cNvPr id="208" name="Grafik 286" descr=""/>
          <p:cNvPicPr/>
          <p:nvPr/>
        </p:nvPicPr>
        <p:blipFill>
          <a:blip r:embed="rId1"/>
          <a:stretch/>
        </p:blipFill>
        <p:spPr>
          <a:xfrm>
            <a:off x="2514600" y="1734840"/>
            <a:ext cx="5300280" cy="3973680"/>
          </a:xfrm>
          <a:prstGeom prst="rect">
            <a:avLst/>
          </a:prstGeom>
          <a:ln w="0">
            <a:noFill/>
          </a:ln>
        </p:spPr>
      </p:pic>
      <p:sp>
        <p:nvSpPr>
          <p:cNvPr id="209" name="CustomShape 2"/>
          <p:cNvSpPr/>
          <p:nvPr/>
        </p:nvSpPr>
        <p:spPr>
          <a:xfrm>
            <a:off x="263520" y="6051600"/>
            <a:ext cx="10873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de-DE" sz="900" spc="-1" strike="noStrike">
              <a:solidFill>
                <a:srgbClr val="000000"/>
              </a:solidFill>
              <a:latin typeface="Arial"/>
            </a:endParaRPr>
          </a:p>
        </p:txBody>
      </p:sp>
      <p:sp>
        <p:nvSpPr>
          <p:cNvPr id="210"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12" name="CustomShape 2"/>
          <p:cNvSpPr/>
          <p:nvPr/>
        </p:nvSpPr>
        <p:spPr>
          <a:xfrm>
            <a:off x="263520" y="6411600"/>
            <a:ext cx="7412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de-DE" sz="900" spc="-1" strike="noStrike">
              <a:solidFill>
                <a:srgbClr val="000000"/>
              </a:solidFill>
              <a:latin typeface="Arial"/>
            </a:endParaRPr>
          </a:p>
        </p:txBody>
      </p:sp>
      <p:sp>
        <p:nvSpPr>
          <p:cNvPr id="213" name="CustomShape 3"/>
          <p:cNvSpPr/>
          <p:nvPr/>
        </p:nvSpPr>
        <p:spPr>
          <a:xfrm>
            <a:off x="335520" y="1268280"/>
            <a:ext cx="287820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de-DE" sz="1800" spc="-1" strike="noStrike">
              <a:solidFill>
                <a:srgbClr val="000000"/>
              </a:solidFill>
              <a:latin typeface="Arial"/>
            </a:endParaRPr>
          </a:p>
        </p:txBody>
      </p:sp>
      <p:pic>
        <p:nvPicPr>
          <p:cNvPr id="214" name="Grafik 292" descr=""/>
          <p:cNvPicPr/>
          <p:nvPr/>
        </p:nvPicPr>
        <p:blipFill>
          <a:blip r:embed="rId1"/>
          <a:stretch/>
        </p:blipFill>
        <p:spPr>
          <a:xfrm>
            <a:off x="4669560" y="1734840"/>
            <a:ext cx="5300280" cy="3973680"/>
          </a:xfrm>
          <a:prstGeom prst="rect">
            <a:avLst/>
          </a:prstGeom>
          <a:ln w="0">
            <a:noFill/>
          </a:ln>
        </p:spPr>
      </p:pic>
      <p:sp>
        <p:nvSpPr>
          <p:cNvPr id="215" name="CustomShape 4"/>
          <p:cNvSpPr/>
          <p:nvPr/>
        </p:nvSpPr>
        <p:spPr>
          <a:xfrm>
            <a:off x="263520" y="6051600"/>
            <a:ext cx="10873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de-DE" sz="900" spc="-1" strike="noStrike">
              <a:solidFill>
                <a:srgbClr val="000000"/>
              </a:solidFill>
              <a:latin typeface="Arial"/>
            </a:endParaRPr>
          </a:p>
        </p:txBody>
      </p:sp>
      <p:sp>
        <p:nvSpPr>
          <p:cNvPr id="216"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18" name="CustomShape 2"/>
          <p:cNvSpPr/>
          <p:nvPr/>
        </p:nvSpPr>
        <p:spPr>
          <a:xfrm>
            <a:off x="263520" y="6411600"/>
            <a:ext cx="7412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de-DE" sz="900" spc="-1" strike="noStrike">
              <a:solidFill>
                <a:srgbClr val="000000"/>
              </a:solidFill>
              <a:latin typeface="Arial"/>
            </a:endParaRPr>
          </a:p>
        </p:txBody>
      </p:sp>
      <p:sp>
        <p:nvSpPr>
          <p:cNvPr id="219" name="CustomShape 3"/>
          <p:cNvSpPr/>
          <p:nvPr/>
        </p:nvSpPr>
        <p:spPr>
          <a:xfrm>
            <a:off x="335520" y="1268280"/>
            <a:ext cx="287820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de-DE" sz="1800" spc="-1" strike="noStrike">
              <a:solidFill>
                <a:srgbClr val="000000"/>
              </a:solidFill>
              <a:latin typeface="Arial"/>
            </a:endParaRPr>
          </a:p>
        </p:txBody>
      </p:sp>
      <p:pic>
        <p:nvPicPr>
          <p:cNvPr id="220" name="Grafik 298" descr=""/>
          <p:cNvPicPr/>
          <p:nvPr/>
        </p:nvPicPr>
        <p:blipFill>
          <a:blip r:embed="rId1"/>
          <a:stretch/>
        </p:blipFill>
        <p:spPr>
          <a:xfrm>
            <a:off x="4669200" y="1734840"/>
            <a:ext cx="5300280" cy="3973680"/>
          </a:xfrm>
          <a:prstGeom prst="rect">
            <a:avLst/>
          </a:prstGeom>
          <a:ln w="0">
            <a:noFill/>
          </a:ln>
        </p:spPr>
      </p:pic>
      <p:sp>
        <p:nvSpPr>
          <p:cNvPr id="221" name="CustomShape 4"/>
          <p:cNvSpPr/>
          <p:nvPr/>
        </p:nvSpPr>
        <p:spPr>
          <a:xfrm>
            <a:off x="263520" y="6051600"/>
            <a:ext cx="108738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de-DE" sz="900" spc="-1" strike="noStrike">
              <a:solidFill>
                <a:srgbClr val="000000"/>
              </a:solidFill>
              <a:latin typeface="Arial"/>
            </a:endParaRPr>
          </a:p>
        </p:txBody>
      </p:sp>
      <p:sp>
        <p:nvSpPr>
          <p:cNvPr id="222"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50"/>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Sustainability</a:t>
            </a:r>
            <a:endParaRPr b="0" lang="de-DE" sz="3000" spc="-1" strike="noStrike">
              <a:solidFill>
                <a:srgbClr val="000000"/>
              </a:solidFill>
              <a:latin typeface="Arial"/>
            </a:endParaRPr>
          </a:p>
        </p:txBody>
      </p:sp>
      <p:sp>
        <p:nvSpPr>
          <p:cNvPr id="97" name="CustomShape 7"/>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24" name="CustomShape 2"/>
          <p:cNvSpPr/>
          <p:nvPr/>
        </p:nvSpPr>
        <p:spPr>
          <a:xfrm>
            <a:off x="263520" y="6411600"/>
            <a:ext cx="7412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de-DE" sz="900" spc="-1" strike="noStrike">
              <a:solidFill>
                <a:srgbClr val="000000"/>
              </a:solidFill>
              <a:latin typeface="Arial"/>
            </a:endParaRPr>
          </a:p>
        </p:txBody>
      </p:sp>
      <p:pic>
        <p:nvPicPr>
          <p:cNvPr id="225" name="Grafik 303" descr=""/>
          <p:cNvPicPr/>
          <p:nvPr/>
        </p:nvPicPr>
        <p:blipFill>
          <a:blip r:embed="rId1"/>
          <a:stretch/>
        </p:blipFill>
        <p:spPr>
          <a:xfrm>
            <a:off x="2583000" y="914400"/>
            <a:ext cx="7122600" cy="5748840"/>
          </a:xfrm>
          <a:prstGeom prst="rect">
            <a:avLst/>
          </a:prstGeom>
          <a:ln w="0">
            <a:noFill/>
          </a:ln>
        </p:spPr>
      </p:pic>
      <p:sp>
        <p:nvSpPr>
          <p:cNvPr id="226" name="CustomShape 3"/>
          <p:cNvSpPr/>
          <p:nvPr/>
        </p:nvSpPr>
        <p:spPr>
          <a:xfrm>
            <a:off x="335520" y="1232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7" name="CustomShape 4"/>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29" name="CustomShape 2"/>
          <p:cNvSpPr/>
          <p:nvPr/>
        </p:nvSpPr>
        <p:spPr>
          <a:xfrm>
            <a:off x="263520" y="6411600"/>
            <a:ext cx="7412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de-DE" sz="900" spc="-1" strike="noStrike">
              <a:solidFill>
                <a:srgbClr val="000000"/>
              </a:solidFill>
              <a:latin typeface="Arial"/>
            </a:endParaRPr>
          </a:p>
        </p:txBody>
      </p:sp>
      <p:sp>
        <p:nvSpPr>
          <p:cNvPr id="230" name="CustomShape 3"/>
          <p:cNvSpPr/>
          <p:nvPr/>
        </p:nvSpPr>
        <p:spPr>
          <a:xfrm>
            <a:off x="335520" y="1268280"/>
            <a:ext cx="287820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de-DE" sz="1800" spc="-1" strike="noStrike">
              <a:solidFill>
                <a:srgbClr val="000000"/>
              </a:solidFill>
              <a:latin typeface="Arial"/>
            </a:endParaRPr>
          </a:p>
        </p:txBody>
      </p:sp>
      <p:sp>
        <p:nvSpPr>
          <p:cNvPr id="231" name="CustomShape 4"/>
          <p:cNvSpPr/>
          <p:nvPr/>
        </p:nvSpPr>
        <p:spPr>
          <a:xfrm>
            <a:off x="335520" y="1232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2"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de-DE" sz="2200" spc="-1" strike="noStrike">
              <a:solidFill>
                <a:srgbClr val="000000"/>
              </a:solidFill>
              <a:latin typeface="Arial"/>
            </a:endParaRPr>
          </a:p>
        </p:txBody>
      </p:sp>
      <p:pic>
        <p:nvPicPr>
          <p:cNvPr id="233" name="Grafik 311" descr=""/>
          <p:cNvPicPr/>
          <p:nvPr/>
        </p:nvPicPr>
        <p:blipFill>
          <a:blip r:embed="rId1"/>
          <a:stretch/>
        </p:blipFill>
        <p:spPr>
          <a:xfrm>
            <a:off x="2815560" y="936000"/>
            <a:ext cx="7229160" cy="5926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35"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de-DE" sz="1800" spc="-1" strike="noStrike">
              <a:solidFill>
                <a:srgbClr val="000000"/>
              </a:solidFill>
              <a:latin typeface="Arial"/>
            </a:endParaRPr>
          </a:p>
        </p:txBody>
      </p:sp>
      <p:sp>
        <p:nvSpPr>
          <p:cNvPr id="236"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38"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de-DE" sz="1800" spc="-1" strike="noStrike">
              <a:solidFill>
                <a:srgbClr val="000000"/>
              </a:solidFill>
              <a:latin typeface="Arial"/>
            </a:endParaRPr>
          </a:p>
        </p:txBody>
      </p:sp>
      <p:sp>
        <p:nvSpPr>
          <p:cNvPr id="239"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de-DE" sz="2400" spc="-1" strike="noStrike">
              <a:solidFill>
                <a:srgbClr val="000000"/>
              </a:solidFill>
              <a:latin typeface="Arial"/>
            </a:endParaRPr>
          </a:p>
        </p:txBody>
      </p:sp>
      <p:sp>
        <p:nvSpPr>
          <p:cNvPr id="241"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de-DE"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de-DE" sz="1800" spc="-1" strike="noStrike">
              <a:solidFill>
                <a:srgbClr val="000000"/>
              </a:solidFill>
              <a:latin typeface="Arial"/>
            </a:endParaRPr>
          </a:p>
        </p:txBody>
      </p:sp>
      <p:sp>
        <p:nvSpPr>
          <p:cNvPr id="242"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de-DE" sz="2200" spc="-1" strike="noStrike">
              <a:solidFill>
                <a:srgbClr val="000000"/>
              </a:solidFill>
              <a:latin typeface="Arial"/>
            </a:endParaRPr>
          </a:p>
        </p:txBody>
      </p:sp>
      <p:sp>
        <p:nvSpPr>
          <p:cNvPr id="243" name="CustomShape 4"/>
          <p:cNvSpPr/>
          <p:nvPr/>
        </p:nvSpPr>
        <p:spPr>
          <a:xfrm>
            <a:off x="335520" y="5943600"/>
            <a:ext cx="3466440" cy="1080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de-DE"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245"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247" name="CustomShape 2"/>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sustainability and related to sustainability, resources, environmental pollution </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E03</a:t>
            </a:r>
            <a:endParaRPr b="0" lang="de-DE" sz="3000" spc="-1" strike="noStrike">
              <a:solidFill>
                <a:srgbClr val="000000"/>
              </a:solidFill>
              <a:latin typeface="Arial"/>
            </a:endParaRPr>
          </a:p>
        </p:txBody>
      </p:sp>
      <p:sp>
        <p:nvSpPr>
          <p:cNvPr id="249"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E02</a:t>
            </a:r>
            <a:endParaRPr b="0" lang="de-DE" sz="2400" spc="-1" strike="noStrike">
              <a:solidFill>
                <a:srgbClr val="000000"/>
              </a:solidFill>
              <a:latin typeface="Arial"/>
            </a:endParaRPr>
          </a:p>
        </p:txBody>
      </p:sp>
      <p:sp>
        <p:nvSpPr>
          <p:cNvPr id="251"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E02</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52"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Household Waste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254" name="CustomShape 2"/>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99" name="CustomShape 8"/>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a:t>
            </a:r>
            <a:r>
              <a:rPr b="0" i="1" lang="en-US" sz="1800" spc="-1" strike="noStrike">
                <a:solidFill>
                  <a:srgbClr val="000000"/>
                </a:solidFill>
                <a:latin typeface="DejaVu Sans"/>
                <a:ea typeface="DejaVu Sans"/>
              </a:rPr>
              <a:t>future generations to meet their own needs.”</a:t>
            </a:r>
            <a:endParaRPr b="0" lang="de-DE" sz="1800" spc="-1" strike="noStrike">
              <a:solidFill>
                <a:srgbClr val="000000"/>
              </a:solidFill>
              <a:latin typeface="Arial"/>
            </a:endParaRPr>
          </a:p>
        </p:txBody>
      </p:sp>
      <p:sp>
        <p:nvSpPr>
          <p:cNvPr id="100" name="CustomShape 9"/>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a:t>
            </a:r>
            <a:endParaRPr b="0" lang="de-DE" sz="2200" spc="-1" strike="noStrike">
              <a:solidFill>
                <a:srgbClr val="000000"/>
              </a:solidFill>
              <a:latin typeface="Arial"/>
            </a:endParaRPr>
          </a:p>
        </p:txBody>
      </p:sp>
      <p:sp>
        <p:nvSpPr>
          <p:cNvPr id="101" name="CustomShape 10"/>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02" name="CustomShape 12"/>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256" name="CustomShape 2"/>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6"/>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04" name="CustomShape 13"/>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de-DE" sz="1800" spc="-1" strike="noStrike">
              <a:solidFill>
                <a:srgbClr val="000000"/>
              </a:solidFill>
              <a:latin typeface="Arial"/>
            </a:endParaRPr>
          </a:p>
        </p:txBody>
      </p:sp>
      <p:sp>
        <p:nvSpPr>
          <p:cNvPr id="105" name="CustomShape 14"/>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06" name="CustomShape 15"/>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07" name="CustomShape 17"/>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2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09" name="CustomShape 18"/>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de-DE" sz="1800" spc="-1" strike="noStrike">
              <a:solidFill>
                <a:srgbClr val="000000"/>
              </a:solidFill>
              <a:latin typeface="Arial"/>
            </a:endParaRPr>
          </a:p>
        </p:txBody>
      </p:sp>
      <p:sp>
        <p:nvSpPr>
          <p:cNvPr id="110" name="CustomShape 19"/>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11" name="CustomShape 20"/>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12" name="CustomShape 22"/>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de-DE" sz="900" spc="-1" strike="noStrike">
              <a:solidFill>
                <a:srgbClr val="000000"/>
              </a:solidFill>
              <a:latin typeface="Arial"/>
            </a:endParaRPr>
          </a:p>
        </p:txBody>
      </p:sp>
      <p:sp>
        <p:nvSpPr>
          <p:cNvPr id="113" name="CustomShape 23"/>
          <p:cNvSpPr/>
          <p:nvPr/>
        </p:nvSpPr>
        <p:spPr>
          <a:xfrm>
            <a:off x="2743200" y="4937760"/>
            <a:ext cx="5850000" cy="61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27"/>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15" name="CustomShape 24"/>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de-DE" sz="1800" spc="-1" strike="noStrike">
              <a:solidFill>
                <a:srgbClr val="000000"/>
              </a:solidFill>
              <a:latin typeface="Arial"/>
            </a:endParaRPr>
          </a:p>
        </p:txBody>
      </p:sp>
      <p:sp>
        <p:nvSpPr>
          <p:cNvPr id="116" name="CustomShape 25"/>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17" name="CustomShape 26"/>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18" name="CustomShape 28"/>
          <p:cNvSpPr/>
          <p:nvPr/>
        </p:nvSpPr>
        <p:spPr>
          <a:xfrm>
            <a:off x="263520" y="6492240"/>
            <a:ext cx="107917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3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 </a:t>
            </a:r>
            <a:endParaRPr b="0" lang="de-DE" sz="2400" spc="-1" strike="noStrike">
              <a:solidFill>
                <a:srgbClr val="000000"/>
              </a:solidFill>
              <a:latin typeface="Arial"/>
            </a:endParaRPr>
          </a:p>
        </p:txBody>
      </p:sp>
      <p:sp>
        <p:nvSpPr>
          <p:cNvPr id="120" name="CustomShape 29"/>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21" name="CustomShape 30"/>
          <p:cNvSpPr/>
          <p:nvPr/>
        </p:nvSpPr>
        <p:spPr>
          <a:xfrm>
            <a:off x="432720" y="1148040"/>
            <a:ext cx="10352520" cy="4932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a:t>
            </a:r>
            <a:endParaRPr b="0" lang="de-DE" sz="2200" spc="-1" strike="noStrike">
              <a:solidFill>
                <a:srgbClr val="000000"/>
              </a:solidFill>
              <a:latin typeface="Arial"/>
            </a:endParaRPr>
          </a:p>
        </p:txBody>
      </p:sp>
      <p:sp>
        <p:nvSpPr>
          <p:cNvPr id="122" name="CustomShape 31"/>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36"/>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Biocapacity</a:t>
            </a:r>
            <a:endParaRPr b="0" lang="de-DE" sz="2400" spc="-1" strike="noStrike">
              <a:solidFill>
                <a:srgbClr val="000000"/>
              </a:solidFill>
              <a:latin typeface="Arial"/>
            </a:endParaRPr>
          </a:p>
        </p:txBody>
      </p:sp>
      <p:sp>
        <p:nvSpPr>
          <p:cNvPr id="124" name="CustomShape 33"/>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de-DE" sz="1800" spc="-1" strike="noStrike">
              <a:solidFill>
                <a:srgbClr val="000000"/>
              </a:solidFill>
              <a:latin typeface="Arial"/>
            </a:endParaRPr>
          </a:p>
        </p:txBody>
      </p:sp>
      <p:sp>
        <p:nvSpPr>
          <p:cNvPr id="125" name="CustomShape 3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de-DE" sz="2200" spc="-1" strike="noStrike">
              <a:solidFill>
                <a:srgbClr val="000000"/>
              </a:solidFill>
              <a:latin typeface="Arial"/>
            </a:endParaRPr>
          </a:p>
        </p:txBody>
      </p:sp>
      <p:sp>
        <p:nvSpPr>
          <p:cNvPr id="126" name="CustomShape 35"/>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27" name="CustomShape 37"/>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LibreOffice/7.6.2.1$Linux_X86_64 LibreOffice_project/60$Build-1</Application>
  <AppVersion>15.0000</AppVersion>
  <Words>2461</Words>
  <Paragraphs>226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2023-11-14T21:19:45Z</dcterms:modified>
  <cp:revision>3698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40</vt:i4>
  </property>
</Properties>
</file>